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192AB8-E51B-43CE-A030-611F4E83CB65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C0E34B-45FD-48F0-8D9A-F340AA1DBDA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Менеджер Туризма и Рекреации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sz="2000" dirty="0" smtClean="0"/>
              <a:t>Треининг курс</a:t>
            </a:r>
          </a:p>
          <a:p>
            <a:pPr algn="ctr"/>
            <a:r>
              <a:rPr lang="ru-RU" sz="2000" dirty="0" smtClean="0"/>
              <a:t>2010</a:t>
            </a:r>
          </a:p>
          <a:p>
            <a:pPr algn="l"/>
            <a:r>
              <a:rPr lang="ru-RU" sz="2000" dirty="0" smtClean="0"/>
              <a:t>Проф. Маиа Уклеба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Тбилисский Государственный Университет Экономикческих Отношении</a:t>
            </a:r>
            <a:br>
              <a:rPr lang="ru-RU" sz="28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en-US" sz="2800" b="1" cap="all" dirty="0">
              <a:ln w="0"/>
              <a:solidFill>
                <a:schemeClr val="bg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ru-RU" sz="2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sz="2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>
              <a:buNone/>
            </a:pPr>
            <a:r>
              <a:rPr lang="ru-RU" sz="2400" b="1" i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Продолжительность курса: </a:t>
            </a:r>
          </a:p>
          <a:p>
            <a:r>
              <a:rPr lang="ru-RU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3 месяца</a:t>
            </a:r>
          </a:p>
          <a:p>
            <a:r>
              <a:rPr lang="ru-RU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72 час</a:t>
            </a:r>
            <a:r>
              <a:rPr lang="en-US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ob</a:t>
            </a:r>
            <a:endParaRPr lang="ru-RU" sz="2400" b="1" cap="all" dirty="0" smtClean="0">
              <a:ln w="0"/>
              <a:solidFill>
                <a:schemeClr val="bg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16 часов</a:t>
            </a:r>
            <a:r>
              <a:rPr lang="en-US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(</a:t>
            </a:r>
            <a:r>
              <a:rPr lang="ru-RU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тесты)</a:t>
            </a:r>
          </a:p>
          <a:p>
            <a:r>
              <a:rPr lang="ru-RU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10 часов- финальный тезис</a:t>
            </a:r>
          </a:p>
          <a:p>
            <a:r>
              <a:rPr lang="ru-RU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Общее количество часов - 98    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             </a:t>
            </a:r>
            <a:endParaRPr lang="en-U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Целевые Группы: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Государственные служащие (Министерство экономики, Департамент Туризма и т.д.)</a:t>
            </a:r>
          </a:p>
          <a:p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ВУЗ-ы ( Педагоги; Студенты)</a:t>
            </a:r>
          </a:p>
          <a:p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Представители Турагенств</a:t>
            </a:r>
          </a:p>
          <a:p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Туроператоры</a:t>
            </a:r>
          </a:p>
          <a:p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Менеджеры </a:t>
            </a:r>
            <a:r>
              <a:rPr lang="en-US" b="1" i="1" dirty="0" err="1" smtClean="0">
                <a:solidFill>
                  <a:schemeClr val="bg2">
                    <a:lumMod val="50000"/>
                  </a:schemeClr>
                </a:solidFill>
              </a:rPr>
              <a:t>HoReCa</a:t>
            </a:r>
            <a:r>
              <a:rPr lang="en-US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Менеджеры Гостиниц </a:t>
            </a:r>
          </a:p>
          <a:p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Незанятое население</a:t>
            </a:r>
          </a:p>
          <a:p>
            <a:endParaRPr lang="ru-RU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          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sym typeface="Wingdings 3"/>
              </a:rPr>
              <a:t>  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Цель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курса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chemeClr val="accent3"/>
                </a:solidFill>
              </a:rPr>
              <a:t>Будущее развитие Туристского сектора  предъявляет специальные требования к ‘</a:t>
            </a:r>
            <a:r>
              <a:rPr lang="ru-RU" b="1" i="1" dirty="0" smtClean="0">
                <a:ln/>
                <a:solidFill>
                  <a:schemeClr val="accent3"/>
                </a:solidFill>
              </a:rPr>
              <a:t>Менеджерам Будущего’.</a:t>
            </a:r>
          </a:p>
          <a:p>
            <a:r>
              <a:rPr lang="ru-RU" b="1" dirty="0" smtClean="0">
                <a:ln/>
                <a:solidFill>
                  <a:schemeClr val="accent3"/>
                </a:solidFill>
              </a:rPr>
              <a:t>Образование, треининги- один из приоритетов страны</a:t>
            </a:r>
          </a:p>
          <a:p>
            <a:r>
              <a:rPr lang="ru-RU" b="1" dirty="0" smtClean="0">
                <a:ln/>
                <a:solidFill>
                  <a:schemeClr val="accent3"/>
                </a:solidFill>
              </a:rPr>
              <a:t>Кооперация </a:t>
            </a:r>
            <a:r>
              <a:rPr lang="en-US" b="1" dirty="0" smtClean="0">
                <a:ln/>
                <a:solidFill>
                  <a:schemeClr val="accent3"/>
                </a:solidFill>
              </a:rPr>
              <a:t>:</a:t>
            </a:r>
            <a:r>
              <a:rPr lang="ru-RU" b="1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2800" b="1" dirty="0" smtClean="0">
                <a:ln/>
                <a:solidFill>
                  <a:schemeClr val="accent3"/>
                </a:solidFill>
                <a:sym typeface="Wingdings 3"/>
              </a:rPr>
              <a:t>образованиеиндустрия</a:t>
            </a:r>
            <a:r>
              <a:rPr lang="en-US" sz="2800" b="1" dirty="0" smtClean="0">
                <a:ln/>
                <a:solidFill>
                  <a:schemeClr val="accent3"/>
                </a:solidFill>
                <a:sym typeface="Wingdings 3"/>
              </a:rPr>
              <a:t>,</a:t>
            </a:r>
            <a:r>
              <a:rPr lang="ru-RU" sz="2800" b="1" dirty="0" smtClean="0">
                <a:ln/>
                <a:solidFill>
                  <a:schemeClr val="accent3"/>
                </a:solidFill>
                <a:sym typeface="Wingdings 3"/>
              </a:rPr>
              <a:t> критическая кондиция успешного развития</a:t>
            </a:r>
          </a:p>
          <a:p>
            <a:pPr>
              <a:buNone/>
            </a:pPr>
            <a:r>
              <a:rPr lang="ru-RU" sz="2800" b="1" dirty="0" smtClean="0">
                <a:ln/>
                <a:solidFill>
                  <a:schemeClr val="accent3"/>
                </a:solidFill>
                <a:sym typeface="Wingdings 3"/>
              </a:rPr>
              <a:t>   сектора в долгосрочном плане</a:t>
            </a:r>
            <a:endParaRPr lang="en-US" sz="2800" b="1" dirty="0" smtClean="0">
              <a:ln/>
              <a:solidFill>
                <a:schemeClr val="accent3"/>
              </a:solidFill>
            </a:endParaRPr>
          </a:p>
          <a:p>
            <a:endParaRPr lang="ru-RU" b="1" dirty="0" smtClean="0">
              <a:ln/>
              <a:solidFill>
                <a:schemeClr val="accent3"/>
              </a:solidFill>
            </a:endParaRPr>
          </a:p>
          <a:p>
            <a:pPr algn="ctr"/>
            <a:endParaRPr lang="ru-RU" b="1" i="1" dirty="0" smtClean="0">
              <a:ln/>
              <a:solidFill>
                <a:schemeClr val="accent3"/>
              </a:solidFill>
            </a:endParaRPr>
          </a:p>
          <a:p>
            <a:pPr algn="ctr"/>
            <a:endParaRPr lang="en-US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Цель курса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049" y="1000108"/>
            <a:ext cx="7931453" cy="5222345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</a:t>
            </a:r>
            <a:r>
              <a:rPr lang="en-US" sz="4800" b="1" dirty="0" smtClean="0">
                <a:solidFill>
                  <a:schemeClr val="bg2">
                    <a:lumMod val="50000"/>
                  </a:schemeClr>
                </a:solidFill>
                <a:sym typeface="Wingdings 3"/>
              </a:rPr>
              <a:t></a:t>
            </a:r>
            <a:r>
              <a:rPr lang="en-US" sz="4800" b="1" dirty="0" smtClean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6207" y="2551836"/>
            <a:ext cx="813158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Обучение </a:t>
            </a:r>
            <a:r>
              <a:rPr lang="en-US" sz="3600" b="1" cap="all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3600" b="1" cap="all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навыкам менеджмента  востребованным</a:t>
            </a:r>
          </a:p>
          <a:p>
            <a:pPr algn="ctr"/>
            <a:r>
              <a:rPr lang="ru-RU" sz="3600" b="1" cap="all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Индустрией</a:t>
            </a:r>
            <a:r>
              <a:rPr lang="en-US" sz="3600" b="1" cap="all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3600" b="1" cap="all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Туризма</a:t>
            </a:r>
            <a:endParaRPr lang="en-US" sz="3600" b="1" cap="all" spc="0" dirty="0">
              <a:ln w="0"/>
              <a:solidFill>
                <a:schemeClr val="bg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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  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Структура  курса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</a:t>
            </a:r>
            <a:r>
              <a:rPr lang="ru-RU" sz="2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часть.   </a:t>
            </a: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Описание професии и профессиональной  </a:t>
            </a:r>
          </a:p>
          <a:p>
            <a:pPr>
              <a:buNone/>
            </a:pP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                   </a:t>
            </a:r>
            <a:r>
              <a:rPr lang="en-US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сферы </a:t>
            </a: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деятельности</a:t>
            </a:r>
          </a:p>
          <a:p>
            <a:pPr>
              <a:buNone/>
            </a:pPr>
            <a:endParaRPr lang="ru-RU" sz="2000" b="1" cap="all" dirty="0" smtClean="0">
              <a:ln w="0"/>
              <a:solidFill>
                <a:schemeClr val="bg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>
              <a:buNone/>
            </a:pP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1</a:t>
            </a:r>
            <a:r>
              <a:rPr lang="ru-RU" sz="18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. </a:t>
            </a: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Туризм</a:t>
            </a:r>
            <a:r>
              <a:rPr lang="ru-RU" sz="18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и Рекреация- феномен,продукт, сервис, индустрия</a:t>
            </a:r>
          </a:p>
          <a:p>
            <a:pPr>
              <a:buNone/>
            </a:pPr>
            <a:r>
              <a:rPr lang="ru-RU" sz="18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1.1.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менеджер </a:t>
            </a:r>
            <a:r>
              <a:rPr lang="en-US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туризма и рекреации и внешняя среда</a:t>
            </a:r>
          </a:p>
          <a:p>
            <a:pPr>
              <a:buNone/>
            </a:pPr>
            <a:r>
              <a:rPr lang="ru-RU" sz="16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1.2.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менеджер </a:t>
            </a:r>
            <a:r>
              <a:rPr lang="en-US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туризма и рекреации и соучастники</a:t>
            </a:r>
          </a:p>
          <a:p>
            <a:pPr>
              <a:buNone/>
            </a:pP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 1.3. </a:t>
            </a:r>
            <a:r>
              <a:rPr lang="en-US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менеджер </a:t>
            </a:r>
            <a:r>
              <a:rPr lang="en-US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туризма и рекреации и первычные ареалы знании</a:t>
            </a:r>
          </a:p>
          <a:p>
            <a:pPr>
              <a:buNone/>
            </a:pPr>
            <a:endParaRPr lang="ru-RU" sz="1400" b="1" cap="all" dirty="0" smtClean="0">
              <a:ln w="0"/>
              <a:solidFill>
                <a:schemeClr val="bg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>
              <a:buNone/>
            </a:pP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2. Профессия- дефиниция, описание</a:t>
            </a:r>
          </a:p>
          <a:p>
            <a:pPr>
              <a:buNone/>
            </a:pP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2.1.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менеджер </a:t>
            </a:r>
            <a:r>
              <a:rPr lang="en-US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туризма и рекреации в динамической сфере силы</a:t>
            </a:r>
          </a:p>
          <a:p>
            <a:pPr>
              <a:buNone/>
            </a:pP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2.2.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менеджер </a:t>
            </a:r>
            <a:r>
              <a:rPr lang="en-US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туризма и рекреации  и его</a:t>
            </a:r>
            <a:r>
              <a:rPr lang="en-US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/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ее роль</a:t>
            </a:r>
          </a:p>
          <a:p>
            <a:pPr>
              <a:buNone/>
            </a:pP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 </a:t>
            </a: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2.3.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начальная стадия работы и средества достижения цели </a:t>
            </a:r>
          </a:p>
          <a:p>
            <a:pPr>
              <a:buNone/>
            </a:pPr>
            <a:r>
              <a:rPr lang="ru-RU" sz="20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2.4. 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Висшее  профессиональное образоание</a:t>
            </a:r>
            <a:endParaRPr lang="en-US" sz="1400" b="1" cap="all" dirty="0" smtClean="0">
              <a:ln w="0"/>
              <a:solidFill>
                <a:schemeClr val="bg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</a:rPr>
              <a:t>II.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</a:rPr>
              <a:t>Часть.  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</a:rPr>
              <a:t>Компетенции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3. менеджер туризма и рекреации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 сфера компетенции</a:t>
            </a:r>
          </a:p>
          <a:p>
            <a:pPr algn="ctr"/>
            <a:endParaRPr lang="ru-RU" sz="2800" dirty="0" smtClean="0"/>
          </a:p>
          <a:p>
            <a:r>
              <a:rPr lang="en-US" sz="2000" dirty="0" smtClean="0"/>
              <a:t>       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3.1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. компетенции в деталях</a:t>
            </a:r>
          </a:p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      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3.2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. формирование  10 главных компетенции</a:t>
            </a:r>
            <a:endParaRPr lang="en-U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Приложение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I. </a:t>
            </a:r>
            <a:r>
              <a:rPr lang="ru-RU" dirty="0" smtClean="0"/>
              <a:t>Лингвистические рекомендации</a:t>
            </a:r>
          </a:p>
          <a:p>
            <a:r>
              <a:rPr lang="en-US" dirty="0" smtClean="0"/>
              <a:t>II.O</a:t>
            </a:r>
            <a:r>
              <a:rPr lang="ru-RU" dirty="0" smtClean="0"/>
              <a:t>снова знании Менеджмента Т</a:t>
            </a:r>
            <a:r>
              <a:rPr lang="en-US" dirty="0" smtClean="0"/>
              <a:t>&amp;</a:t>
            </a:r>
            <a:r>
              <a:rPr lang="ru-RU" dirty="0" smtClean="0"/>
              <a:t>Р</a:t>
            </a:r>
            <a:endParaRPr lang="en-US" dirty="0" smtClean="0"/>
          </a:p>
          <a:p>
            <a:r>
              <a:rPr lang="en-US" dirty="0" smtClean="0"/>
              <a:t>III.</a:t>
            </a:r>
            <a:r>
              <a:rPr lang="ru-RU" dirty="0" smtClean="0"/>
              <a:t>Литература</a:t>
            </a:r>
            <a:endParaRPr lang="en-US" dirty="0" smtClean="0"/>
          </a:p>
          <a:p>
            <a:r>
              <a:rPr lang="en-US" dirty="0" smtClean="0"/>
              <a:t>IV.</a:t>
            </a:r>
            <a:r>
              <a:rPr lang="ru-RU" dirty="0" smtClean="0"/>
              <a:t> </a:t>
            </a:r>
            <a:r>
              <a:rPr lang="en-US" dirty="0" smtClean="0"/>
              <a:t>P</a:t>
            </a:r>
            <a:r>
              <a:rPr lang="ru-RU" dirty="0" smtClean="0"/>
              <a:t>ын</a:t>
            </a:r>
            <a:r>
              <a:rPr lang="en-US" dirty="0" smtClean="0"/>
              <a:t>o</a:t>
            </a:r>
            <a:r>
              <a:rPr lang="ru-RU" dirty="0" smtClean="0"/>
              <a:t>к</a:t>
            </a:r>
            <a:r>
              <a:rPr lang="en-US" dirty="0" smtClean="0"/>
              <a:t>: o</a:t>
            </a:r>
            <a:r>
              <a:rPr lang="ru-RU" dirty="0" smtClean="0"/>
              <a:t>чертание ландшафта</a:t>
            </a:r>
            <a:endParaRPr lang="en-US" dirty="0" smtClean="0"/>
          </a:p>
          <a:p>
            <a:r>
              <a:rPr lang="en-US" dirty="0" smtClean="0"/>
              <a:t>V.</a:t>
            </a:r>
            <a:r>
              <a:rPr lang="ru-RU" dirty="0" smtClean="0"/>
              <a:t>  Международные тренды и развитие рынка</a:t>
            </a:r>
            <a:endParaRPr lang="en-US" dirty="0" smtClean="0"/>
          </a:p>
          <a:p>
            <a:r>
              <a:rPr lang="en-US" dirty="0" smtClean="0"/>
              <a:t>VI.</a:t>
            </a:r>
            <a:r>
              <a:rPr lang="ru-RU" dirty="0" smtClean="0"/>
              <a:t> Термины, абревиатуры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Tourism and Recreation Manager – Professional Training profile (</a:t>
            </a:r>
            <a:r>
              <a:rPr lang="en-US" sz="2000" dirty="0" err="1" smtClean="0"/>
              <a:t>Saxion</a:t>
            </a:r>
            <a:r>
              <a:rPr lang="en-US" sz="2000" dirty="0" smtClean="0"/>
              <a:t> University, </a:t>
            </a:r>
            <a:r>
              <a:rPr lang="en-US" sz="2000" dirty="0" err="1" smtClean="0"/>
              <a:t>Inholland</a:t>
            </a:r>
            <a:r>
              <a:rPr lang="en-US" sz="2000" dirty="0" smtClean="0"/>
              <a:t> University, </a:t>
            </a:r>
            <a:r>
              <a:rPr lang="en-US" sz="2000" dirty="0" err="1" smtClean="0"/>
              <a:t>Stenden</a:t>
            </a:r>
            <a:r>
              <a:rPr lang="en-US" sz="2000" dirty="0" smtClean="0"/>
              <a:t> University, Breda university of Applied Sciences), 2009</a:t>
            </a:r>
          </a:p>
          <a:p>
            <a:endParaRPr lang="en-US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202</TotalTime>
  <Words>305</Words>
  <Application>Microsoft Office PowerPoint</Application>
  <PresentationFormat>On-screen Show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Менеджер Туризма и Рекреации</vt:lpstr>
      <vt:lpstr>Тбилисский Государственный Университет Экономикческих Отношении </vt:lpstr>
      <vt:lpstr>Целевые Группы:</vt:lpstr>
      <vt:lpstr>               Цель курса</vt:lpstr>
      <vt:lpstr>Цель курса</vt:lpstr>
      <vt:lpstr>   Структура  курса</vt:lpstr>
      <vt:lpstr>II.Часть.  Компетенции </vt:lpstr>
      <vt:lpstr>Приложение</vt:lpstr>
      <vt:lpstr>Литература: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Менеджер Туризма и Рекреации</dc:title>
  <dc:creator>maia.ukleba</dc:creator>
  <cp:lastModifiedBy>maia.ukleba</cp:lastModifiedBy>
  <cp:revision>36</cp:revision>
  <dcterms:created xsi:type="dcterms:W3CDTF">2010-10-18T13:24:20Z</dcterms:created>
  <dcterms:modified xsi:type="dcterms:W3CDTF">2010-10-22T10:39:26Z</dcterms:modified>
</cp:coreProperties>
</file>