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0949A04A-EBD9-4572-86E1-1CED8C7CFA1F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77C863-C11D-4D13-B07A-9CF6832FDA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49A04A-EBD9-4572-86E1-1CED8C7CFA1F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77C863-C11D-4D13-B07A-9CF6832FDA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0949A04A-EBD9-4572-86E1-1CED8C7CFA1F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77C863-C11D-4D13-B07A-9CF6832FDA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49A04A-EBD9-4572-86E1-1CED8C7CFA1F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177C863-C11D-4D13-B07A-9CF6832FDA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49A04A-EBD9-4572-86E1-1CED8C7CFA1F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177C863-C11D-4D13-B07A-9CF6832FDA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49A04A-EBD9-4572-86E1-1CED8C7CFA1F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77C863-C11D-4D13-B07A-9CF6832FDA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49A04A-EBD9-4572-86E1-1CED8C7CFA1F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77C863-C11D-4D13-B07A-9CF6832FDA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0949A04A-EBD9-4572-86E1-1CED8C7CFA1F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77C863-C11D-4D13-B07A-9CF6832FDA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0949A04A-EBD9-4572-86E1-1CED8C7CFA1F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77C863-C11D-4D13-B07A-9CF6832FDA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49A04A-EBD9-4572-86E1-1CED8C7CFA1F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77C863-C11D-4D13-B07A-9CF6832FDA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49A04A-EBD9-4572-86E1-1CED8C7CFA1F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77C863-C11D-4D13-B07A-9CF6832FDA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0949A04A-EBD9-4572-86E1-1CED8C7CFA1F}" type="datetimeFigureOut">
              <a:rPr lang="en-US" smtClean="0"/>
              <a:pPr/>
              <a:t>22-Oct-10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177C863-C11D-4D13-B07A-9CF6832FDA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M</a:t>
            </a:r>
            <a:r>
              <a:rPr lang="ru-RU" b="1" dirty="0" smtClean="0"/>
              <a:t>енеджмент Дестинации</a:t>
            </a:r>
            <a:br>
              <a:rPr lang="ru-RU" b="1" dirty="0" smtClean="0"/>
            </a:br>
            <a:r>
              <a:rPr lang="en-US" sz="3600" b="1" dirty="0" smtClean="0"/>
              <a:t>Community Based Tourism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8693834" cy="1000124"/>
          </a:xfrm>
        </p:spPr>
        <p:txBody>
          <a:bodyPr>
            <a:normAutofit fontScale="25000" lnSpcReduction="20000"/>
          </a:bodyPr>
          <a:lstStyle/>
          <a:p>
            <a:r>
              <a:rPr lang="ru-RU" sz="14400" b="1" dirty="0" smtClean="0">
                <a:solidFill>
                  <a:schemeClr val="bg2">
                    <a:lumMod val="25000"/>
                  </a:schemeClr>
                </a:solidFill>
              </a:rPr>
              <a:t>Проф. Майа Уклеба</a:t>
            </a:r>
          </a:p>
          <a:p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 smtClean="0"/>
          </a:p>
          <a:p>
            <a:r>
              <a:rPr lang="ru-RU" sz="9600" dirty="0" smtClean="0"/>
              <a:t>2010</a:t>
            </a:r>
            <a:endParaRPr lang="en-US" sz="9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Партнер: Тбилисский Государственный Университет Экономических Отношении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Продолжительность курса: 3 Месяца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Количество Часов:              72 ( 6 ч.в неделю)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Тесты:                                   16 часов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(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VI-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                                                           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XII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  недели)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Проект:                                10 часов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Общее количество часов: 98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Целевые группы: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Государственные служащие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Представители местных властей и общества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ВУЗ-ы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Туристские агентства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Туроператоры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Студенты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Незанятое население фокусированное на туризм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000" b="1" dirty="0" smtClean="0">
                <a:solidFill>
                  <a:schemeClr val="bg2">
                    <a:lumMod val="25000"/>
                  </a:schemeClr>
                </a:solidFill>
                <a:sym typeface="Wingdings"/>
              </a:rPr>
              <a:t>  </a:t>
            </a:r>
            <a:r>
              <a:rPr lang="ru-RU" dirty="0" smtClean="0"/>
              <a:t>Цель курса: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Представление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CBT ,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как специфического типа туризма, который является инновационным в дестинационном менеджменте, особенно в развивающихся странах; </a:t>
            </a:r>
          </a:p>
          <a:p>
            <a:endParaRPr lang="ru-RU" sz="28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CBT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 фокус на непрерывное социальное развитие в широком смысле;</a:t>
            </a:r>
          </a:p>
          <a:p>
            <a:endParaRPr lang="ru-RU" sz="28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Мотивиробание местных представителей общества к туристским активностям, развитию и к действиям;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7200" dirty="0" smtClean="0">
                <a:sym typeface="Wingdings 3"/>
              </a:rPr>
              <a:t>  </a:t>
            </a:r>
            <a:r>
              <a:rPr lang="ru-RU" dirty="0" smtClean="0">
                <a:sym typeface="Wingdings 3"/>
              </a:rPr>
              <a:t>        </a:t>
            </a:r>
            <a:r>
              <a:rPr lang="ru-RU" dirty="0" smtClean="0"/>
              <a:t>Цель курса: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Мотивация вовлечения местных представителей общества в процессе принятия рещении;</a:t>
            </a:r>
          </a:p>
          <a:p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Как добиться согласия и поддержки  местного общества;</a:t>
            </a:r>
          </a:p>
          <a:p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Подготовка проекта 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CBT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 на примере 2-3 локальных ареалов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sym typeface="Wingdings"/>
              </a:rPr>
              <a:t>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sym typeface="Wingdings 2"/>
              </a:rPr>
              <a:t>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Курс отличается от других модулей, преподаваемых в Грузии и надеемся вызовит интерес для маркетирования и продвиьрня  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CBT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развития.</a:t>
            </a:r>
          </a:p>
          <a:p>
            <a:pPr>
              <a:buNone/>
            </a:pPr>
            <a:endParaRPr lang="ru-RU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sym typeface="Wingdings 2"/>
            </a:endParaRP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sym typeface="Wingdings 2"/>
              </a:rPr>
              <a:t>Курс предусмотрен для мотивации начала малого и среднего бизнеса в локальных ареалах с вовлечением местного общества, на всех уровнях планированиа и  развития туризма.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Стуктура курса: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Часть А.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Введение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1. Ситуационный анализ-основные 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    проблемы</a:t>
            </a:r>
          </a:p>
          <a:p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2. Компетенции</a:t>
            </a:r>
          </a:p>
          <a:p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3. Цель и обьект изучения</a:t>
            </a:r>
          </a:p>
          <a:p>
            <a:pPr>
              <a:buNone/>
            </a:pPr>
            <a:endParaRPr lang="ru-RU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ym typeface="Wingdings 3"/>
              </a:rPr>
              <a:t>                 </a:t>
            </a:r>
            <a:r>
              <a:rPr lang="ru-RU" dirty="0" smtClean="0"/>
              <a:t>Структура курса: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4. Туризм в развивающихся странах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    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4.1. Общины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в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развивающихся странах</a:t>
            </a:r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       4.2. Концепции и теории туризма</a:t>
            </a:r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       4.3. Концепции тризма и цоучастники\акционеры</a:t>
            </a:r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       4.4. Корпоративная социальная ответственноть</a:t>
            </a:r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       4.5. Метод Гарварда- котировка, источник</a:t>
            </a:r>
          </a:p>
          <a:p>
            <a:r>
              <a:rPr lang="ru-RU" sz="2400" b="1" smtClean="0">
                <a:solidFill>
                  <a:schemeClr val="bg2">
                    <a:lumMod val="25000"/>
                  </a:schemeClr>
                </a:solidFill>
              </a:rPr>
              <a:t>       4.6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. Креативныьй процесс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ym typeface="Wingdings 3"/>
              </a:rPr>
              <a:t>                 </a:t>
            </a:r>
            <a:r>
              <a:rPr lang="ru-RU" dirty="0" smtClean="0"/>
              <a:t>Структура курса: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Часть 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B.</a:t>
            </a:r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Введение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1. Основные проблемы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2. Компетенции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    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2.1.Политика внутри тристской системы</a:t>
            </a:r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       2.2.Работа в рабочей среде (интервью; разработка  </a:t>
            </a:r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              целей исследования</a:t>
            </a:r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       2.3.Професионализм</a:t>
            </a:r>
            <a:endParaRPr lang="en-US" sz="2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3.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Подготовка проекта</a:t>
            </a:r>
            <a:endParaRPr lang="en-US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206</TotalTime>
  <Words>295</Words>
  <Application>Microsoft Office PowerPoint</Application>
  <PresentationFormat>On-screen Show (4:3)</PresentationFormat>
  <Paragraphs>64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Foundry</vt:lpstr>
      <vt:lpstr>Mенеджмент Дестинации Community Based Tourism </vt:lpstr>
      <vt:lpstr>                      Партнер: Тбилисский Государственный Университет Экономических Отношении </vt:lpstr>
      <vt:lpstr>Целевые группы:</vt:lpstr>
      <vt:lpstr>  Цель курса:</vt:lpstr>
      <vt:lpstr>          Цель курса:</vt:lpstr>
      <vt:lpstr>     </vt:lpstr>
      <vt:lpstr>Стуктура курса:</vt:lpstr>
      <vt:lpstr>                 Структура курса: </vt:lpstr>
      <vt:lpstr>                 Структура курса: </vt:lpstr>
      <vt:lpstr>Slide 10</vt:lpstr>
    </vt:vector>
  </TitlesOfParts>
  <Company>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Mенеджмент Дестинации Community Based Tourism </dc:title>
  <dc:creator>maia.ukleba</dc:creator>
  <cp:lastModifiedBy>maia.ukleba</cp:lastModifiedBy>
  <cp:revision>33</cp:revision>
  <dcterms:created xsi:type="dcterms:W3CDTF">2010-10-22T06:57:50Z</dcterms:created>
  <dcterms:modified xsi:type="dcterms:W3CDTF">2010-10-22T10:39:59Z</dcterms:modified>
</cp:coreProperties>
</file>